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D7D12-2CC7-454E-AB60-A8ED9182E1CC}" type="datetimeFigureOut">
              <a:rPr kumimoji="1" lang="ja-JP" altLang="en-US" smtClean="0"/>
              <a:t>2018/5/16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0716-3A9E-4FFB-92D5-48548D60CB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45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D7D12-2CC7-454E-AB60-A8ED9182E1CC}" type="datetimeFigureOut">
              <a:rPr kumimoji="1" lang="ja-JP" altLang="en-US" smtClean="0"/>
              <a:t>2018/5/16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0716-3A9E-4FFB-92D5-48548D60CB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744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D7D12-2CC7-454E-AB60-A8ED9182E1CC}" type="datetimeFigureOut">
              <a:rPr kumimoji="1" lang="ja-JP" altLang="en-US" smtClean="0"/>
              <a:t>2018/5/16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0716-3A9E-4FFB-92D5-48548D60CB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46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D7D12-2CC7-454E-AB60-A8ED9182E1CC}" type="datetimeFigureOut">
              <a:rPr kumimoji="1" lang="ja-JP" altLang="en-US" smtClean="0"/>
              <a:t>2018/5/16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0716-3A9E-4FFB-92D5-48548D60CB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3057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D7D12-2CC7-454E-AB60-A8ED9182E1CC}" type="datetimeFigureOut">
              <a:rPr kumimoji="1" lang="ja-JP" altLang="en-US" smtClean="0"/>
              <a:t>2018/5/16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0716-3A9E-4FFB-92D5-48548D60CB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735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D7D12-2CC7-454E-AB60-A8ED9182E1CC}" type="datetimeFigureOut">
              <a:rPr kumimoji="1" lang="ja-JP" altLang="en-US" smtClean="0"/>
              <a:t>2018/5/16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0716-3A9E-4FFB-92D5-48548D60CB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299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D7D12-2CC7-454E-AB60-A8ED9182E1CC}" type="datetimeFigureOut">
              <a:rPr kumimoji="1" lang="ja-JP" altLang="en-US" smtClean="0"/>
              <a:t>2018/5/16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0716-3A9E-4FFB-92D5-48548D60CB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4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D7D12-2CC7-454E-AB60-A8ED9182E1CC}" type="datetimeFigureOut">
              <a:rPr kumimoji="1" lang="ja-JP" altLang="en-US" smtClean="0"/>
              <a:t>2018/5/16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0716-3A9E-4FFB-92D5-48548D60CB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591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D7D12-2CC7-454E-AB60-A8ED9182E1CC}" type="datetimeFigureOut">
              <a:rPr kumimoji="1" lang="ja-JP" altLang="en-US" smtClean="0"/>
              <a:t>2018/5/16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0716-3A9E-4FFB-92D5-48548D60CB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587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D7D12-2CC7-454E-AB60-A8ED9182E1CC}" type="datetimeFigureOut">
              <a:rPr kumimoji="1" lang="ja-JP" altLang="en-US" smtClean="0"/>
              <a:t>2018/5/16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0716-3A9E-4FFB-92D5-48548D60CB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783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D7D12-2CC7-454E-AB60-A8ED9182E1CC}" type="datetimeFigureOut">
              <a:rPr kumimoji="1" lang="ja-JP" altLang="en-US" smtClean="0"/>
              <a:t>2018/5/16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0716-3A9E-4FFB-92D5-48548D60CB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798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D7D12-2CC7-454E-AB60-A8ED9182E1CC}" type="datetimeFigureOut">
              <a:rPr kumimoji="1" lang="ja-JP" altLang="en-US" smtClean="0"/>
              <a:t>2018/5/16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70716-3A9E-4FFB-92D5-48548D60CB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76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057" y="592293"/>
            <a:ext cx="9435492" cy="5824106"/>
          </a:xfrm>
          <a:prstGeom prst="rect">
            <a:avLst/>
          </a:prstGeom>
          <a:solidFill>
            <a:srgbClr val="002060"/>
          </a:solidFill>
          <a:effectLst>
            <a:glow rad="127000">
              <a:schemeClr val="bg1"/>
            </a:glow>
          </a:effectLst>
        </p:spPr>
      </p:pic>
      <p:sp>
        <p:nvSpPr>
          <p:cNvPr id="5" name="テキスト ボックス 4"/>
          <p:cNvSpPr txBox="1"/>
          <p:nvPr/>
        </p:nvSpPr>
        <p:spPr>
          <a:xfrm>
            <a:off x="2918479" y="2064646"/>
            <a:ext cx="6092627" cy="861774"/>
          </a:xfrm>
          <a:prstGeom prst="rect">
            <a:avLst/>
          </a:prstGeom>
          <a:solidFill>
            <a:srgbClr val="002060">
              <a:alpha val="79000"/>
            </a:srgb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5000" b="1" dirty="0" smtClean="0">
                <a:solidFill>
                  <a:schemeClr val="accent4"/>
                </a:solidFill>
                <a:ea typeface="Meiryo UI" panose="020B0604030504040204" pitchFamily="50" charset="-128"/>
              </a:rPr>
              <a:t>房の国のベースボール</a:t>
            </a:r>
            <a:endParaRPr kumimoji="1" lang="ja-JP" altLang="en-US" sz="5000" b="1" dirty="0">
              <a:solidFill>
                <a:schemeClr val="accent4"/>
              </a:solidFill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808519" y="3647209"/>
            <a:ext cx="2981907" cy="477054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500" b="1" dirty="0" smtClean="0"/>
              <a:t>～千葉野球ブログ～</a:t>
            </a:r>
            <a:endParaRPr kumimoji="1" lang="ja-JP" altLang="en-US" sz="2500" b="1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6436" y="2970023"/>
            <a:ext cx="14287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74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owner</cp:lastModifiedBy>
  <cp:revision>3</cp:revision>
  <dcterms:created xsi:type="dcterms:W3CDTF">2018-05-16T11:25:16Z</dcterms:created>
  <dcterms:modified xsi:type="dcterms:W3CDTF">2018-05-16T11:40:54Z</dcterms:modified>
</cp:coreProperties>
</file>